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87869E-5BFE-401C-8A01-1ACD5D14E553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D4BBE0-14B1-4042-9B05-D91FAF2C3C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ishka-knizhka.ru/rasskazy-dlya-detej/sbornik-rasskazov/kak-papa-byl-malenki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rasskazy-dlya-detej/rasskazy-goljavkina/moj-dobryj-pap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ih.ru/bez-papy-skuchay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undur.ru/&#1087;&#1088;&#1086;&#1079;&#1072;/&#1082;&#1072;&#1082;-&#1074;&#1086;&#1089;&#1087;&#1080;&#1090;&#1099;&#1074;&#1072;&#1090;&#1100;-&#1087;&#1072;&#1087;&#1091;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ublication.pravo.gov.ru/Document/View/00012021100400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_qEDlXE5S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king.ru/books/child-/child-prose/1104011-2-sofya-mogilevskaya-moj-papa-volshebnik.html#boo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777318" cy="8640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Международный</a:t>
            </a:r>
            <a:b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День отца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185520"/>
            <a:ext cx="7408912" cy="672480"/>
          </a:xfrm>
        </p:spPr>
        <p:txBody>
          <a:bodyPr/>
          <a:lstStyle/>
          <a:p>
            <a:r>
              <a:rPr lang="ru-RU" dirty="0" smtClean="0"/>
              <a:t>Подготовила:  педагог – библиотекарь Гулеватая ИН.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«Средняя общеобразовательная школа № 45» г. Читы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07105"/>
            <a:ext cx="3651433" cy="243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7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1565" y="2335813"/>
            <a:ext cx="5368379" cy="3586534"/>
          </a:xfrm>
        </p:spPr>
        <p:txBody>
          <a:bodyPr>
            <a:normAutofit/>
          </a:bodyPr>
          <a:lstStyle/>
          <a:p>
            <a:r>
              <a:rPr lang="ru-RU" dirty="0"/>
              <a:t>Весёлые истории, которые папа рассказывает болеющей дочке про своё детство, чтобы развеселить её. Дочке нравилось думать, что папа тоже был маленьким, тоже шалил и не слушался и его тоже наказывали…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9872" y="692696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Рассказы Александра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Раскина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«Как папа был маленьким»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1954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https://mishka-knizhka.ru/rasskazy-dlya-detej/sbornik-rasskazov/kak-papa-byl-malenkim/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2" y="2264374"/>
            <a:ext cx="2303638" cy="34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1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2248347"/>
            <a:ext cx="5096888" cy="3484909"/>
          </a:xfrm>
        </p:spPr>
        <p:txBody>
          <a:bodyPr/>
          <a:lstStyle/>
          <a:p>
            <a:r>
              <a:rPr lang="ru-RU" dirty="0"/>
              <a:t>Автобиографическая повесть про мальчика, выросшего в Баку. У него </a:t>
            </a:r>
            <a:r>
              <a:rPr lang="ru-RU" dirty="0" smtClean="0"/>
              <a:t>был замечательный </a:t>
            </a:r>
            <a:r>
              <a:rPr lang="ru-RU" dirty="0"/>
              <a:t>любящий папа, работавший преподавателем музыки. Но вот началась война…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Виктор Голявкин</a:t>
            </a:r>
            <a:br>
              <a:rPr lang="ru-RU" sz="4000" b="1" dirty="0"/>
            </a:br>
            <a:r>
              <a:rPr lang="ru-RU" sz="4000" b="1" dirty="0" smtClean="0"/>
              <a:t>«Мой </a:t>
            </a:r>
            <a:r>
              <a:rPr lang="ru-RU" sz="4000" b="1" dirty="0"/>
              <a:t>добрый </a:t>
            </a:r>
            <a:r>
              <a:rPr lang="ru-RU" sz="4000" b="1" dirty="0" smtClean="0"/>
              <a:t>папа»</a:t>
            </a:r>
            <a:endParaRPr lang="ru-RU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4" y="2130474"/>
            <a:ext cx="2189230" cy="33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878" y="5934670"/>
            <a:ext cx="822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https://mishka-knizhka.ru/rasskazy-dlya-detej/rasskazy-goljavkina/moj-dobryj-papa/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248348"/>
            <a:ext cx="4824536" cy="3550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«Когда </a:t>
            </a:r>
            <a:r>
              <a:rPr lang="ru-RU" dirty="0"/>
              <a:t>папа рядом, на нём можно покататься верхом. С ним можно почитать книжку. С папой можно погулять, сходить в кино. Да просто посидеть с ним рядом, держать за его руку и говорить, говорить… Когда папа держит вашу руку в своей, </a:t>
            </a:r>
            <a:r>
              <a:rPr lang="ru-RU" dirty="0" smtClean="0"/>
              <a:t>вы становитесь </a:t>
            </a:r>
            <a:r>
              <a:rPr lang="ru-RU" dirty="0"/>
              <a:t>такой же сильный как папа, и вдвоём вам ничего не страшно! Хорошо, когда папа рядом</a:t>
            </a:r>
            <a:r>
              <a:rPr lang="ru-RU" dirty="0" smtClean="0"/>
              <a:t>!»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Олег Бундур </a:t>
            </a:r>
            <a:br>
              <a:rPr lang="ru-RU" sz="4000" b="1" dirty="0"/>
            </a:br>
            <a:r>
              <a:rPr lang="ru-RU" sz="4000" b="1" dirty="0" smtClean="0"/>
              <a:t>«Без </a:t>
            </a:r>
            <a:r>
              <a:rPr lang="ru-RU" sz="4000" b="1" dirty="0"/>
              <a:t>папы </a:t>
            </a:r>
            <a:r>
              <a:rPr lang="ru-RU" sz="4000" b="1" dirty="0" smtClean="0"/>
              <a:t>скучаю»</a:t>
            </a:r>
            <a:endParaRPr lang="ru-RU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50629" cy="366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165304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https://rustih.ru/bez-papy-skuchayu/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8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97735" y="2248347"/>
            <a:ext cx="4866753" cy="387781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Папы — это такие большие ребёнки. Любить их надо непременно. А так как папа это ребёнок, только большой, любви он требует больше. Если папу не любить, он может отбиться от рук, или  от дома и потеряться.</a:t>
            </a:r>
          </a:p>
          <a:p>
            <a:pPr fontAlgn="base"/>
            <a:r>
              <a:rPr lang="ru-RU" dirty="0"/>
              <a:t>Папу нужно постоянно воспитывать. </a:t>
            </a:r>
            <a:r>
              <a:rPr lang="ru-RU" dirty="0" smtClean="0"/>
              <a:t>          Мы </a:t>
            </a:r>
            <a:r>
              <a:rPr lang="ru-RU" dirty="0"/>
              <a:t>с мамой занимались этим неправильно. Но </a:t>
            </a:r>
            <a:r>
              <a:rPr lang="ru-RU" dirty="0" smtClean="0"/>
              <a:t>теперь регулярно </a:t>
            </a:r>
            <a:r>
              <a:rPr lang="ru-RU" dirty="0"/>
              <a:t>смотрим телепередачу «Здоровые папы» и поняли, </a:t>
            </a:r>
            <a:r>
              <a:rPr lang="ru-RU" dirty="0" smtClean="0"/>
              <a:t>что </a:t>
            </a:r>
            <a:r>
              <a:rPr lang="ru-RU" dirty="0"/>
              <a:t>мы делали не так.</a:t>
            </a:r>
          </a:p>
          <a:p>
            <a:pPr fontAlgn="base"/>
            <a:r>
              <a:rPr lang="ru-RU" dirty="0"/>
              <a:t>Мы хотим поделиться этим с вами, чтоб и вы не ошиблись, и не запустили папу.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Олег </a:t>
            </a:r>
            <a:r>
              <a:rPr lang="ru-RU" sz="4000" b="1" dirty="0" smtClean="0"/>
              <a:t>Бундур</a:t>
            </a:r>
            <a:br>
              <a:rPr lang="ru-RU" sz="4000" b="1" dirty="0" smtClean="0"/>
            </a:br>
            <a:r>
              <a:rPr lang="ru-RU" sz="4000" b="1" dirty="0" smtClean="0"/>
              <a:t>«Как </a:t>
            </a:r>
            <a:r>
              <a:rPr lang="ru-RU" sz="4000" b="1" dirty="0"/>
              <a:t>воспитывать </a:t>
            </a:r>
            <a:r>
              <a:rPr lang="ru-RU" sz="4000" b="1" dirty="0" smtClean="0"/>
              <a:t>папу»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630191" cy="30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4660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http://bundur.ru/</a:t>
            </a:r>
            <a:r>
              <a:rPr lang="ru-RU" dirty="0" smtClean="0">
                <a:hlinkClick r:id="rId3"/>
              </a:rPr>
              <a:t>проза/как-воспитывать-папу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0"/>
            <a:ext cx="9164960" cy="68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98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" y="11440"/>
            <a:ext cx="9145383" cy="68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1467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0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" y="0"/>
            <a:ext cx="9125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5517232"/>
            <a:ext cx="9185265" cy="1418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00144" y="6231404"/>
            <a:ext cx="8784976" cy="62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smtClean="0">
                <a:solidFill>
                  <a:srgbClr val="7030A0"/>
                </a:solidFill>
              </a:rPr>
              <a:t>Быть </a:t>
            </a:r>
            <a:r>
              <a:rPr lang="ru-RU" sz="2400" b="1" smtClean="0">
                <a:solidFill>
                  <a:srgbClr val="FF0000"/>
                </a:solidFill>
              </a:rPr>
              <a:t>ОТЦОМ  </a:t>
            </a:r>
            <a:r>
              <a:rPr lang="ru-RU" sz="2400" b="1" smtClean="0">
                <a:solidFill>
                  <a:srgbClr val="7030A0"/>
                </a:solidFill>
              </a:rPr>
              <a:t>такая гордость! Быть </a:t>
            </a:r>
            <a:r>
              <a:rPr lang="ru-RU" sz="2400" b="1" smtClean="0">
                <a:solidFill>
                  <a:srgbClr val="FF0000"/>
                </a:solidFill>
              </a:rPr>
              <a:t>ОТЦОМ</a:t>
            </a:r>
            <a:r>
              <a:rPr lang="ru-RU" sz="2400" b="1" smtClean="0">
                <a:solidFill>
                  <a:srgbClr val="7030A0"/>
                </a:solidFill>
              </a:rPr>
              <a:t> такая честь!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</a:rPr>
              <a:t>Мы Вас любим, уважаем! И спасибо, что Вы есть!</a:t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/>
            </a:r>
            <a:br>
              <a:rPr lang="ru-RU" sz="240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4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248347"/>
            <a:ext cx="8427599" cy="2332781"/>
          </a:xfrm>
        </p:spPr>
        <p:txBody>
          <a:bodyPr>
            <a:normAutofit/>
          </a:bodyPr>
          <a:lstStyle/>
          <a:p>
            <a:r>
              <a:rPr lang="ru-RU" sz="2000" dirty="0"/>
              <a:t>Большинство стран мира отмечают День пап в третье воскресенье лета — в </a:t>
            </a:r>
            <a:r>
              <a:rPr lang="ru-RU" sz="2000" dirty="0" smtClean="0"/>
              <a:t>2024 </a:t>
            </a:r>
            <a:r>
              <a:rPr lang="ru-RU" sz="2000" dirty="0"/>
              <a:t>году это </a:t>
            </a:r>
            <a:r>
              <a:rPr lang="ru-RU" sz="2000" b="1" dirty="0" smtClean="0"/>
              <a:t>23 </a:t>
            </a:r>
            <a:r>
              <a:rPr lang="ru-RU" sz="2000" b="1" dirty="0"/>
              <a:t>июня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Когда отмечается День отца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России и мире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01923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http://publication.pravo.gov.ru/Document/View/0001202110040015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59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024" y="2924944"/>
            <a:ext cx="5908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вот в России День отца отмечают в третье воскресенье октября — соответствующий указ подписал президент России  № 573 от  4 октября  2021 года. Поэтому российские </a:t>
            </a:r>
            <a:r>
              <a:rPr lang="ru-RU" sz="2000" dirty="0" smtClean="0"/>
              <a:t>папы </a:t>
            </a:r>
            <a:r>
              <a:rPr lang="ru-RU" sz="2000" dirty="0" smtClean="0"/>
              <a:t>отметят свой официальный день в </a:t>
            </a:r>
            <a:r>
              <a:rPr lang="ru-RU" sz="2000" dirty="0" smtClean="0"/>
              <a:t>2024 </a:t>
            </a:r>
            <a:r>
              <a:rPr lang="ru-RU" sz="2000" dirty="0" smtClean="0"/>
              <a:t>году </a:t>
            </a:r>
            <a:r>
              <a:rPr lang="ru-RU" sz="2000" b="1" dirty="0" smtClean="0"/>
              <a:t>20 октября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35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8312" y="3140968"/>
            <a:ext cx="8512160" cy="37170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«День отца – новый для нас праздник, однако он уже мало-помалу обретает свои традиции, становится добрым поводом для дружного семейного торжества. Он подчеркивает, без сомнения, совершенно особую роль отца и в семье, и в жизни каждого человека.</a:t>
            </a:r>
          </a:p>
          <a:p>
            <a:endParaRPr lang="ru-RU" sz="1000" dirty="0"/>
          </a:p>
          <a:p>
            <a:pPr algn="just"/>
            <a:r>
              <a:rPr lang="ru-RU" dirty="0"/>
              <a:t>Настоящий мужчина – надежный защитник, добрый наставник, верный друг. Собственным примером он терпеливо учит, наставляет детей быть самостоятельными и ответственными, поддерживает в трудную минуту, помогает найти свое призвание, освоить новое дело и покорить свои личные жизненные вершины. Именно отец формирует в них такие важные качества, как настойчивость, целеустремленность, а также мужество, честь, патриотизм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/>
              <a:t>Степан Орлов, руководитель фракции партии «Единая Россия»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70388"/>
            <a:ext cx="4500681" cy="299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381871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Началось все в далеком 1909 году в американском городе Спокан в штате Вашингтон. На церковной службе по случаю Дня матери местная жительница Сонора Луиза Смарт Додд задумалась — почему нет подобного праздника для отцов. Мать самой Соноры умерла после рождения шестого ребенка. Детей воспитывал отец, Уильям Джексон Смарт, ветеран Гражданской войны. Он стал для своих детей любящим и заботливым родителем и примером для подражания. Женщина создала петицию, в которой расписала, насколько важна роль отца в семье. Местные власти поддержали инициативу. Празднование должно было пройти 5 июня, в день рождения Уильяма Смарта. Но к назначенной дате не успели окончить все приготовления, поэтому праздник перенесли на 19 число. Вскоре идею подхватили и другие города. Ее поддержал даже президент США Калвин Кулидж. Политик заявил, что подобный праздник только укрепит связь отцов с детьми, и лишним уж точно не будет.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1054250"/>
          </a:xfrm>
        </p:spPr>
        <p:txBody>
          <a:bodyPr/>
          <a:lstStyle/>
          <a:p>
            <a:r>
              <a:rPr lang="ru-RU" sz="4000" b="1" dirty="0"/>
              <a:t>История праздника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80"/>
            <a:ext cx="1132308" cy="191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092"/>
            <a:ext cx="1291881" cy="185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/>
              <a:t>В 1966 году другой президент США, Линдон Джонсон, сделал этот день национальным праздником. Именно тогда утвердилась и дата — третье воскресенье июня. Постепенно этот День отца распространился по миру. Сейчас его отмечают в более, чем 30-ти странах, включая Великобританию, Канаду, Францию</a:t>
            </a:r>
            <a:r>
              <a:rPr lang="ru-RU" sz="21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 smtClean="0"/>
              <a:t>День отца - самая трогательная социальная реклама - </a:t>
            </a: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https://www.youtube.com/watch?v=h_qEDlXE5So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0481" y="764704"/>
            <a:ext cx="6480720" cy="1054250"/>
          </a:xfrm>
        </p:spPr>
        <p:txBody>
          <a:bodyPr/>
          <a:lstStyle/>
          <a:p>
            <a:r>
              <a:rPr lang="ru-RU" sz="4000" b="1" dirty="0"/>
              <a:t>История праздника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92" y="3429000"/>
            <a:ext cx="46224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285875" cy="197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133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8208912" cy="38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13" y="3821834"/>
            <a:ext cx="3645612" cy="30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1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03818"/>
            <a:ext cx="8640960" cy="3877815"/>
          </a:xfrm>
        </p:spPr>
        <p:txBody>
          <a:bodyPr/>
          <a:lstStyle/>
          <a:p>
            <a:pPr algn="just"/>
            <a:r>
              <a:rPr lang="ru-RU" sz="2000" dirty="0"/>
              <a:t>Первое празднование Дня отца в России состоялось в 2014 году. В этот год в Москве прошел фестиваль «Папа </a:t>
            </a:r>
            <a:r>
              <a:rPr lang="ru-RU" sz="2000" dirty="0" err="1"/>
              <a:t>Фест</a:t>
            </a:r>
            <a:r>
              <a:rPr lang="ru-RU" sz="2000" dirty="0" smtClean="0"/>
              <a:t>». С </a:t>
            </a:r>
            <a:r>
              <a:rPr lang="ru-RU" sz="2000" dirty="0"/>
              <a:t>этого времени он проходит ежегодно не только в столице, но и Новосибирске, Калининграде и Казани. Также в этот день в городах устраиваются квесты и праздничные </a:t>
            </a:r>
            <a:r>
              <a:rPr lang="ru-RU" sz="2000" dirty="0" smtClean="0"/>
              <a:t>гуляния. </a:t>
            </a:r>
            <a:r>
              <a:rPr lang="ru-RU" sz="2000" dirty="0"/>
              <a:t>А региональные администрации присуждают денежные премии многодетным отцам. А региональные администрации присуждают денежные премии многодетным отцам.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5263"/>
            <a:ext cx="6264696" cy="1003718"/>
          </a:xfrm>
        </p:spPr>
        <p:txBody>
          <a:bodyPr/>
          <a:lstStyle/>
          <a:p>
            <a:r>
              <a:rPr lang="ru-RU" sz="4000" b="1" dirty="0"/>
              <a:t>Традиции праздника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2568"/>
            <a:ext cx="3898266" cy="21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28" y="4185018"/>
            <a:ext cx="4044444" cy="23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435"/>
            <a:ext cx="1618104" cy="156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3" y="764705"/>
            <a:ext cx="1862942" cy="10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6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других странах есть свои </a:t>
            </a:r>
            <a:r>
              <a:rPr lang="ru-RU" dirty="0" smtClean="0"/>
              <a:t>традиции. </a:t>
            </a:r>
            <a:r>
              <a:rPr lang="ru-RU" dirty="0"/>
              <a:t>В Австралии День отца — повод выбраться на природу. Считается, что пикники укрепляют семейные узы и приносят в семью счастье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странах Балтии в детских садах и школах ребятишки мастерят аппликации и другие поделки и дарят своим папам и даже дедушкам. </a:t>
            </a:r>
          </a:p>
          <a:p>
            <a:pPr algn="just"/>
            <a:r>
              <a:rPr lang="ru-RU" dirty="0"/>
              <a:t>В Италии День отца является главным праздником итальянских мужчин. Традиционные подарки — парфюм или бутылка дорогого вина. </a:t>
            </a:r>
          </a:p>
          <a:p>
            <a:pPr algn="just"/>
            <a:r>
              <a:rPr lang="ru-RU" dirty="0"/>
              <a:t>В Японии переименовали праздник в «День мальчиков». Жители страны восходящего солнца считают, что мужественность надо прививать с раннего детства. И будущим самураям в этот день дарят мечи, ножи и другие орудия защиты.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544"/>
            <a:ext cx="2232248" cy="15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045"/>
            <a:ext cx="1481906" cy="197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38" y="494408"/>
            <a:ext cx="19621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105425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4000" b="1" dirty="0">
                <a:solidFill>
                  <a:srgbClr val="002060"/>
                </a:solidFill>
              </a:rPr>
              <a:t>Лучшие детские КНИГИ про ПАП...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973445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Софья Могилевская 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«Мой папа – волшебник»</a:t>
            </a:r>
          </a:p>
          <a:p>
            <a:endParaRPr lang="ru-RU" sz="800" b="1" dirty="0" smtClean="0"/>
          </a:p>
          <a:p>
            <a:pPr algn="just"/>
            <a:r>
              <a:rPr lang="ru-RU" sz="2000" dirty="0" smtClean="0"/>
              <a:t>Ну разве не замечательно, если твой папа - волшебник? С ним никогда не заскучаешь! И даже самые обыкновенные вещи становятся необыкновенными.           С мальчиком Сашей и его папой на даче каждый день происходит что-нибудь хорошее. Сегодня они знакомятся с шалуньей белкой, а завтра наблюдают, как крошечный мухомор превращается в великана или из зелёных ростков получаются калачи. А разве не здорово прокатиться на настоящем тракторе?                 А построить с папой самый волшебный дом?</a:t>
            </a:r>
            <a:endParaRPr lang="ru-RU" sz="20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6" y="2060848"/>
            <a:ext cx="217206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12842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3"/>
              </a:rPr>
              <a:t>https://libking.ru/books/child-/child-prose/1104011-2-sofya-mogilevskaya-moj-papa-volshebnik.html#book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8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201</TotalTime>
  <Words>841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  Международный  День отца</vt:lpstr>
      <vt:lpstr>Когда отмечается День отца  в России и мире</vt:lpstr>
      <vt:lpstr>Презентация PowerPoint</vt:lpstr>
      <vt:lpstr>История праздника </vt:lpstr>
      <vt:lpstr>История праздника </vt:lpstr>
      <vt:lpstr>Презентация PowerPoint</vt:lpstr>
      <vt:lpstr>Традиции праздника</vt:lpstr>
      <vt:lpstr>Презентация PowerPoint</vt:lpstr>
      <vt:lpstr> Лучшие детские КНИГИ про ПАП...</vt:lpstr>
      <vt:lpstr>Рассказы Александра Раскина  «Как папа был маленьким»  </vt:lpstr>
      <vt:lpstr>Виктор Голявкин «Мой добрый папа»</vt:lpstr>
      <vt:lpstr>Олег Бундур  «Без папы скучаю»</vt:lpstr>
      <vt:lpstr>Олег Бундур «Как воспитывать папу»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отца</dc:title>
  <dc:creator>User</dc:creator>
  <cp:lastModifiedBy>User</cp:lastModifiedBy>
  <cp:revision>25</cp:revision>
  <dcterms:created xsi:type="dcterms:W3CDTF">2023-10-15T09:24:39Z</dcterms:created>
  <dcterms:modified xsi:type="dcterms:W3CDTF">2024-10-18T21:54:10Z</dcterms:modified>
</cp:coreProperties>
</file>